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1CC"/>
    <a:srgbClr val="00F2C4"/>
    <a:srgbClr val="FF6699"/>
    <a:srgbClr val="00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967AF-F7D7-4266-90BA-D9D064900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0D09B9C-A7D5-4C35-ADCB-06BCC7964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53DD65-C18D-496E-B363-F8DBE74BC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750-B451-4BD6-B25B-3C85EEF19048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305FFA-DD5A-4064-A438-D79C43E7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569681-5FF6-48AC-9321-0F9A3DB3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21A-009D-46C1-9732-F859CF3392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81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4C03A6-0065-4A90-AC7B-95F0B7B3D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B123F4F-B3F4-4579-AB66-D764C1ABD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9AF5E4-E49C-4296-9771-8D2D8F5A9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750-B451-4BD6-B25B-3C85EEF19048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9C63C6-DB35-4A91-8DC6-514AECB7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1602AE-21DA-4899-9560-D8D82936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21A-009D-46C1-9732-F859CF3392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09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3452C59-4BBD-472D-A340-5EB99D633A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24F424-7EA5-485A-89B2-1AD0821B1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4FC912-D786-4C98-991C-A70A6A05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750-B451-4BD6-B25B-3C85EEF19048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C85A2-1D37-4717-BB24-0ADB091F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82F52-49B2-4651-8651-19B12A81A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21A-009D-46C1-9732-F859CF3392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41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8F751A-7A1E-4115-999F-02085A1B7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CDECA2-74B3-4207-9563-B951E322C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62416A-9459-40C4-BA8D-23145D68D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750-B451-4BD6-B25B-3C85EEF19048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E2538B-3F07-49C0-9029-10513345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94FEB2-404E-40CC-829E-BB2F8D61D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21A-009D-46C1-9732-F859CF3392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13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8D407D-BF3A-4C5D-AD22-DA2C9827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6F6AFF-B8A9-4478-8092-39BF20A91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BAA9CD-38C4-47DC-AE4D-9DE0B6A73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750-B451-4BD6-B25B-3C85EEF19048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662164-5977-41A4-B06C-6710DBA54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1A2D71-A9E4-41C0-BFC7-CF6493BCF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21A-009D-46C1-9732-F859CF3392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49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59924-617D-47C7-8E09-6726FBCD2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F6288D-F586-43D8-ABE7-A571DF743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F058A9-F4FC-4938-8130-3478830AA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5E3BD0-D2A7-44D6-9E6D-75DDF90A3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750-B451-4BD6-B25B-3C85EEF19048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7C7BDE-D274-46A8-B302-1FF02F50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8E68AB-27A4-4F33-B244-C0BE5B86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21A-009D-46C1-9732-F859CF3392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50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87784B-0F26-4013-9E78-AEDA6A146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4ED394-207C-41F0-9F72-A782DA091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E909B7-38AE-4114-B4C1-BC064C783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66BCA1D-FA45-4CD4-9DFC-4862B77B5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4A5DBE5-3BC1-4DF1-A531-F3465470EE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74F016F-D2AA-4EE7-9DCC-E3A9AF7F3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750-B451-4BD6-B25B-3C85EEF19048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B06E475-127D-4E3B-A973-92E167F9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B465E9B-3B4D-4529-B108-8FDCADC9D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21A-009D-46C1-9732-F859CF3392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94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67CDEA-AEC4-41E8-8A04-5A9F5FC6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06B8632-188E-4CB9-BFCC-078850B8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750-B451-4BD6-B25B-3C85EEF19048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AFC73FF-5650-4DA7-94D4-819BF3DA0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DBA4FF-73A7-45E5-8203-3E9C12B58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21A-009D-46C1-9732-F859CF3392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57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A9E2424-5409-4110-AE9A-10E6D450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750-B451-4BD6-B25B-3C85EEF19048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15AC87-0EDB-4E60-9A17-E086A0A6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011521-000C-4C8D-A9FB-92F573A37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21A-009D-46C1-9732-F859CF3392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25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6B1036-CEC8-45B9-B38F-8F9F73F03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D2B6D9-E792-46CA-931E-36437E6B9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D50EE7-9502-4E55-9C19-90FBB755A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117C3F-6D24-4476-8698-450E8F3E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750-B451-4BD6-B25B-3C85EEF19048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989A46-D146-4AD7-83C8-504D4D252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FCBB08-9C32-4EE8-BA2E-232D9EA6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21A-009D-46C1-9732-F859CF3392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72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0A6189-3053-4941-B44F-0D66F592D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93505E3-5D31-4990-B0EE-9DD0A0171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9F389F-48AE-45EE-9E1B-E0B7DB23D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9D7B48-DBC0-4E1A-B70F-3ADDA088D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D750-B451-4BD6-B25B-3C85EEF19048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234209-C7AC-4E53-958C-F0FD83D39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7983BD-7B5D-4E87-AF8F-5CC4DCDC2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421A-009D-46C1-9732-F859CF3392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80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9D866F6-738D-4BDF-9A2C-11B3764E8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70DBE8-66E1-43FA-B9CA-BDAD48F18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4CDA77-543B-44D2-BE33-AAE39D74C1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9D750-B451-4BD6-B25B-3C85EEF19048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BBE014-6381-41D2-AF2A-072D7CE10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0C0295-A8E3-46E2-B37A-31C918390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3421A-009D-46C1-9732-F859CF3392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91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ソース画像を表示">
            <a:extLst>
              <a:ext uri="{FF2B5EF4-FFF2-40B4-BE49-F238E27FC236}">
                <a16:creationId xmlns:a16="http://schemas.microsoft.com/office/drawing/2014/main" id="{607B3B91-2067-41B6-91B7-FDE0E0F9F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789" y="-385441"/>
            <a:ext cx="12474148" cy="876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フローチャート: 代替処理 12">
            <a:extLst>
              <a:ext uri="{FF2B5EF4-FFF2-40B4-BE49-F238E27FC236}">
                <a16:creationId xmlns:a16="http://schemas.microsoft.com/office/drawing/2014/main" id="{36A9EECF-76C1-437E-9788-AAC5CEEAF63B}"/>
              </a:ext>
            </a:extLst>
          </p:cNvPr>
          <p:cNvSpPr/>
          <p:nvPr/>
        </p:nvSpPr>
        <p:spPr>
          <a:xfrm>
            <a:off x="5871882" y="6297344"/>
            <a:ext cx="4383742" cy="399291"/>
          </a:xfrm>
          <a:prstGeom prst="flowChartAlternateProcess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: 代替処理 11">
            <a:extLst>
              <a:ext uri="{FF2B5EF4-FFF2-40B4-BE49-F238E27FC236}">
                <a16:creationId xmlns:a16="http://schemas.microsoft.com/office/drawing/2014/main" id="{25BB547E-8E8A-42E3-A3E4-1488925EAAED}"/>
              </a:ext>
            </a:extLst>
          </p:cNvPr>
          <p:cNvSpPr/>
          <p:nvPr/>
        </p:nvSpPr>
        <p:spPr>
          <a:xfrm>
            <a:off x="1718051" y="6327062"/>
            <a:ext cx="3083859" cy="369923"/>
          </a:xfrm>
          <a:prstGeom prst="flowChartAlternateProcess">
            <a:avLst/>
          </a:prstGeom>
          <a:solidFill>
            <a:srgbClr val="00D1CC"/>
          </a:solidFill>
          <a:ln>
            <a:solidFill>
              <a:srgbClr val="00F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CA63DE6-4F98-4DF3-9C78-B1B2C3ACAE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小林いぬねこ病院公式</a:t>
            </a:r>
            <a:br>
              <a:rPr kumimoji="1" lang="en-US" altLang="ja-JP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</a:br>
            <a:r>
              <a:rPr kumimoji="1" lang="en-US" altLang="ja-JP" dirty="0" err="1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instagram</a:t>
            </a:r>
            <a:r>
              <a:rPr kumimoji="1" lang="ja-JP" altLang="en-US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開設しました！</a:t>
            </a:r>
            <a:br>
              <a:rPr kumimoji="1" lang="en-US" altLang="ja-JP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</a:br>
            <a:r>
              <a:rPr kumimoji="1" lang="en-US" altLang="ja-JP" sz="31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(</a:t>
            </a:r>
            <a:r>
              <a:rPr lang="ja-JP" altLang="en-US" sz="31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ユーザー名：</a:t>
            </a:r>
            <a:r>
              <a:rPr lang="en-US" altLang="ja-JP" sz="3100" dirty="0" err="1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k</a:t>
            </a:r>
            <a:r>
              <a:rPr kumimoji="1" lang="en-US" altLang="ja-JP" sz="3100" dirty="0" err="1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obayashi_inunecoah</a:t>
            </a:r>
            <a:r>
              <a:rPr kumimoji="1" lang="en-US" altLang="ja-JP" sz="31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)</a:t>
            </a:r>
            <a:endParaRPr kumimoji="1" lang="ja-JP" altLang="en-US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F8494B-7035-41A0-BB62-4E8BDC14A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949" y="6337471"/>
            <a:ext cx="9144000" cy="483347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ブラウザからはこちら　　　　</a:t>
            </a:r>
            <a:r>
              <a:rPr kumimoji="1" lang="en-US" altLang="ja-JP" dirty="0" err="1">
                <a:solidFill>
                  <a:schemeClr val="bg1"/>
                </a:solidFill>
              </a:rPr>
              <a:t>instagram</a:t>
            </a:r>
            <a:r>
              <a:rPr kumimoji="1" lang="ja-JP" altLang="en-US" dirty="0">
                <a:solidFill>
                  <a:schemeClr val="bg1"/>
                </a:solidFill>
              </a:rPr>
              <a:t>アプリからはこちら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C76A466-4B45-4E5F-8BD0-92B4A5C81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12" r="80" b="26584"/>
          <a:stretch/>
        </p:blipFill>
        <p:spPr>
          <a:xfrm>
            <a:off x="1192547" y="531019"/>
            <a:ext cx="3924299" cy="99853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6BD8DF6-4900-4579-8EA2-BEB50E920B0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7153" r="705" b="26551"/>
          <a:stretch/>
        </p:blipFill>
        <p:spPr>
          <a:xfrm>
            <a:off x="6828574" y="3602038"/>
            <a:ext cx="2609042" cy="263259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EBBF915-808F-43D2-B209-8665BA0A5A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7295" y="3539331"/>
            <a:ext cx="2825373" cy="2795475"/>
          </a:xfrm>
          <a:prstGeom prst="rect">
            <a:avLst/>
          </a:prstGeom>
        </p:spPr>
      </p:pic>
      <p:pic>
        <p:nvPicPr>
          <p:cNvPr id="1026" name="Picture 2" descr="ソース画像を表示">
            <a:extLst>
              <a:ext uri="{FF2B5EF4-FFF2-40B4-BE49-F238E27FC236}">
                <a16:creationId xmlns:a16="http://schemas.microsoft.com/office/drawing/2014/main" id="{CAE82122-A7BB-45C8-8822-FB2FC6FF4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542" y="4559138"/>
            <a:ext cx="1658915" cy="12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74FC13-46B3-4015-9FDC-67CCE87EC90D}"/>
              </a:ext>
            </a:extLst>
          </p:cNvPr>
          <p:cNvSpPr txBox="1"/>
          <p:nvPr/>
        </p:nvSpPr>
        <p:spPr>
          <a:xfrm>
            <a:off x="9962960" y="3689272"/>
            <a:ext cx="27429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病院</a:t>
            </a:r>
            <a:r>
              <a:rPr kumimoji="1" lang="ja-JP" altLang="en-US" sz="1400" dirty="0"/>
              <a:t>の日常や</a:t>
            </a:r>
            <a:endParaRPr kumimoji="1" lang="en-US" altLang="ja-JP" sz="1400" dirty="0"/>
          </a:p>
          <a:p>
            <a:r>
              <a:rPr kumimoji="1" lang="ja-JP" altLang="en-US" sz="1400" dirty="0"/>
              <a:t>お知らせなどを</a:t>
            </a:r>
            <a:endParaRPr kumimoji="1" lang="en-US" altLang="ja-JP" sz="1400" dirty="0"/>
          </a:p>
          <a:p>
            <a:r>
              <a:rPr kumimoji="1" lang="ja-JP" altLang="en-US" sz="1400" dirty="0"/>
              <a:t>配信しています♫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36E45F0-F241-4CF0-A306-34E5E6E9104C}"/>
              </a:ext>
            </a:extLst>
          </p:cNvPr>
          <p:cNvCxnSpPr>
            <a:cxnSpLocks/>
          </p:cNvCxnSpPr>
          <p:nvPr/>
        </p:nvCxnSpPr>
        <p:spPr>
          <a:xfrm>
            <a:off x="9634173" y="3719555"/>
            <a:ext cx="450898" cy="8131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F85D0764-EB59-46BA-A4B6-6A9E5C99B438}"/>
              </a:ext>
            </a:extLst>
          </p:cNvPr>
          <p:cNvCxnSpPr>
            <a:cxnSpLocks/>
          </p:cNvCxnSpPr>
          <p:nvPr/>
        </p:nvCxnSpPr>
        <p:spPr>
          <a:xfrm flipH="1">
            <a:off x="11394256" y="3719555"/>
            <a:ext cx="295720" cy="8291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ソース画像を表示">
            <a:extLst>
              <a:ext uri="{FF2B5EF4-FFF2-40B4-BE49-F238E27FC236}">
                <a16:creationId xmlns:a16="http://schemas.microsoft.com/office/drawing/2014/main" id="{30C4F990-1E72-4B86-956B-E79657AD2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32" y="3995975"/>
            <a:ext cx="1882185" cy="188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298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小林いぬねこ病院公式 instagram開設しました！ (ユーザー名：kobayashi_inunecoah)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小林いぬねこ病院公式 instagram開設しました！ (ユーザー名：kobayashi_inunecoah)</dc:title>
  <dc:creator>inu.and.neco@gmail.com</dc:creator>
  <cp:lastModifiedBy>inu.and.neco@gmail.com</cp:lastModifiedBy>
  <cp:revision>2</cp:revision>
  <dcterms:created xsi:type="dcterms:W3CDTF">2022-01-18T00:06:40Z</dcterms:created>
  <dcterms:modified xsi:type="dcterms:W3CDTF">2022-01-25T01:09:46Z</dcterms:modified>
</cp:coreProperties>
</file>